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9" r:id="rId4"/>
    <p:sldId id="261" r:id="rId5"/>
    <p:sldId id="263" r:id="rId6"/>
    <p:sldId id="264" r:id="rId7"/>
    <p:sldId id="265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-PC\Desktop\&#1057;&#1040;&#1060;&#1040;&#1056;&#1048;\&#1044;&#1077;&#1090;&#1089;&#1082;&#1080;&#1077;%20-%20&#1058;&#1086;&#1087;&#1086;&#1090;&#1091;&#1096;&#1082;&#1080;%20(minus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jpeg"/><Relationship Id="rId7" Type="http://schemas.openxmlformats.org/officeDocument/2006/relationships/image" Target="../media/image2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3.jpeg"/><Relationship Id="rId10" Type="http://schemas.openxmlformats.org/officeDocument/2006/relationships/image" Target="../media/image25.gif"/><Relationship Id="rId4" Type="http://schemas.openxmlformats.org/officeDocument/2006/relationships/image" Target="../media/image20.jpeg"/><Relationship Id="rId9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7.jpeg"/><Relationship Id="rId7" Type="http://schemas.openxmlformats.org/officeDocument/2006/relationships/image" Target="../media/image1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https://gidlestnic.ru/wp-content/uploads/2018/04/8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uprostim.com/wp-content/uploads/2021/05/image068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uprostim.com/wp-content/uploads/2021/05/image068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785794"/>
            <a:ext cx="70773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Песня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«Топ, топ,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топотушки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6" descr="http://900igr.net/up/datai/134449/0012-033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86058"/>
            <a:ext cx="2667000" cy="3333750"/>
          </a:xfrm>
          <a:prstGeom prst="rect">
            <a:avLst/>
          </a:prstGeom>
          <a:noFill/>
        </p:spPr>
      </p:pic>
      <p:pic>
        <p:nvPicPr>
          <p:cNvPr id="10" name="Детские - Топотушки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5643578"/>
            <a:ext cx="581028" cy="58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https://zakazposterov.ru/fotooboi/z/fotooboi-505-128-peyzaj-zakazposterov-ru_z.jpg"/>
          <p:cNvPicPr>
            <a:picLocks noChangeAspect="1" noChangeArrowheads="1"/>
          </p:cNvPicPr>
          <p:nvPr/>
        </p:nvPicPr>
        <p:blipFill>
          <a:blip r:embed="rId2"/>
          <a:srcRect l="25451" t="28331"/>
          <a:stretch>
            <a:fillRect/>
          </a:stretch>
        </p:blipFill>
        <p:spPr bwMode="auto">
          <a:xfrm>
            <a:off x="357157" y="285728"/>
            <a:ext cx="4246205" cy="3143272"/>
          </a:xfrm>
          <a:prstGeom prst="rect">
            <a:avLst/>
          </a:prstGeom>
          <a:noFill/>
        </p:spPr>
      </p:pic>
      <p:pic>
        <p:nvPicPr>
          <p:cNvPr id="20" name="Picture 18" descr="https://phonoteka.org/uploads/posts/2021-05/1621395192_9-phonoteka_org-p-fon-dlya-skazki-kolobok-bez-geroev-10.jpg"/>
          <p:cNvPicPr>
            <a:picLocks noChangeAspect="1" noChangeArrowheads="1"/>
          </p:cNvPicPr>
          <p:nvPr/>
        </p:nvPicPr>
        <p:blipFill>
          <a:blip r:embed="rId3"/>
          <a:srcRect l="53475" b="29545"/>
          <a:stretch>
            <a:fillRect/>
          </a:stretch>
        </p:blipFill>
        <p:spPr bwMode="auto">
          <a:xfrm flipH="1">
            <a:off x="4571999" y="3500438"/>
            <a:ext cx="4264517" cy="3143272"/>
          </a:xfrm>
          <a:prstGeom prst="rect">
            <a:avLst/>
          </a:prstGeom>
          <a:noFill/>
        </p:spPr>
      </p:pic>
      <p:pic>
        <p:nvPicPr>
          <p:cNvPr id="19" name="Picture 18" descr="https://phonoteka.org/uploads/posts/2021-05/1621395192_9-phonoteka_org-p-fon-dlya-skazki-kolobok-bez-geroev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4290430" cy="3143272"/>
          </a:xfrm>
          <a:prstGeom prst="rect">
            <a:avLst/>
          </a:prstGeom>
          <a:noFill/>
        </p:spPr>
      </p:pic>
      <p:pic>
        <p:nvPicPr>
          <p:cNvPr id="5122" name="Picture 2" descr="https://walldeco.ua/img/gallery/2/thumbs/thumb_l_86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166"/>
            <a:ext cx="4143404" cy="3071834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58" y="285728"/>
          <a:ext cx="850112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31789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1789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8" name="Picture 4" descr="https://img-fotki.yandex.ru/get/5640/181450557.62/0_a3d62_3f99641b_orig.jp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500042"/>
            <a:ext cx="2633001" cy="3071834"/>
          </a:xfrm>
          <a:prstGeom prst="rect">
            <a:avLst/>
          </a:prstGeom>
          <a:noFill/>
        </p:spPr>
      </p:pic>
      <p:pic>
        <p:nvPicPr>
          <p:cNvPr id="1034" name="Picture 10" descr="http://file.mobilmusic.ru/41/ca/d3/1270904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38652E"/>
              </a:clrFrom>
              <a:clrTo>
                <a:srgbClr val="38652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143304" y="428604"/>
            <a:ext cx="2286000" cy="3048001"/>
          </a:xfrm>
          <a:prstGeom prst="rect">
            <a:avLst/>
          </a:prstGeom>
          <a:noFill/>
        </p:spPr>
      </p:pic>
      <p:sp>
        <p:nvSpPr>
          <p:cNvPr id="1040" name="AutoShape 16" descr="https://animo2.ucoz.ru/_ph/14/2/4665886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animo2.ucoz.ru/_ph/14/2/4665886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5643578"/>
            <a:ext cx="2479643" cy="1013190"/>
          </a:xfrm>
          <a:prstGeom prst="rect">
            <a:avLst/>
          </a:prstGeom>
          <a:noFill/>
        </p:spPr>
      </p:pic>
      <p:pic>
        <p:nvPicPr>
          <p:cNvPr id="1038" name="Picture 14" descr="https://animashki.org/uploads/posts/2016-06/1466776375_151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3929066"/>
            <a:ext cx="1857388" cy="1970447"/>
          </a:xfrm>
          <a:prstGeom prst="rect">
            <a:avLst/>
          </a:prstGeom>
          <a:noFill/>
        </p:spPr>
      </p:pic>
      <p:pic>
        <p:nvPicPr>
          <p:cNvPr id="1044" name="Picture 20" descr="https://cs8.livemaster.ru/storage/9c/33/a34470bfddff7885421ec83e17r7.gif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786190"/>
            <a:ext cx="2228866" cy="1857388"/>
          </a:xfrm>
          <a:prstGeom prst="rect">
            <a:avLst/>
          </a:prstGeom>
          <a:noFill/>
        </p:spPr>
      </p:pic>
      <p:pic>
        <p:nvPicPr>
          <p:cNvPr id="1046" name="Picture 22" descr="https://fsd.multiurok.ru/html/2019/04/17/s_5cb716a0442b6/1141498_4.png"/>
          <p:cNvPicPr>
            <a:picLocks noChangeAspect="1" noChangeArrowheads="1"/>
          </p:cNvPicPr>
          <p:nvPr/>
        </p:nvPicPr>
        <p:blipFill>
          <a:blip r:embed="rId11" cstate="print"/>
          <a:srcRect l="15328"/>
          <a:stretch>
            <a:fillRect/>
          </a:stretch>
        </p:blipFill>
        <p:spPr bwMode="auto">
          <a:xfrm>
            <a:off x="6143636" y="5072074"/>
            <a:ext cx="1183861" cy="1071570"/>
          </a:xfrm>
          <a:prstGeom prst="rect">
            <a:avLst/>
          </a:prstGeom>
          <a:noFill/>
        </p:spPr>
      </p:pic>
      <p:pic>
        <p:nvPicPr>
          <p:cNvPr id="1050" name="Picture 26" descr="https://w7.pngwing.com/pngs/924/362/png-transparent-information-animation-cartoon-grass-leaf-photography-landscape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67" t="47643" r="60054" b="37500"/>
          <a:stretch>
            <a:fillRect/>
          </a:stretch>
        </p:blipFill>
        <p:spPr bwMode="auto">
          <a:xfrm>
            <a:off x="9929850" y="4572008"/>
            <a:ext cx="2376669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https://www.dhresource.com/user_2391407667_00.GIF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714488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2571884_5-p-fon-zelenaya-polyank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031" cy="6858000"/>
          </a:xfrm>
          <a:prstGeom prst="rect">
            <a:avLst/>
          </a:prstGeom>
          <a:noFill/>
        </p:spPr>
      </p:pic>
      <p:pic>
        <p:nvPicPr>
          <p:cNvPr id="2054" name="Picture 6" descr="https://img1.picmix.com/output/stamp/normal/6/5/7/5/1455756_4d9f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4392" y="1142984"/>
            <a:ext cx="3073854" cy="3586163"/>
          </a:xfrm>
          <a:prstGeom prst="rect">
            <a:avLst/>
          </a:prstGeom>
          <a:noFill/>
        </p:spPr>
      </p:pic>
      <p:pic>
        <p:nvPicPr>
          <p:cNvPr id="2058" name="Picture 10" descr="https://thumbs.gfycat.com/PointedCarefulAtlanticsharpnosepuffer-size_restricte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916772"/>
            <a:ext cx="4857784" cy="5226979"/>
          </a:xfrm>
          <a:prstGeom prst="rect">
            <a:avLst/>
          </a:prstGeom>
          <a:noFill/>
        </p:spPr>
      </p:pic>
      <p:pic>
        <p:nvPicPr>
          <p:cNvPr id="5" name="Picture 4" descr="https://www.dhresource.com/user_2391407667_00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07167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https://multiurok.ru/img/182813/image_5fcb1d778bfb2.png"/>
          <p:cNvPicPr>
            <a:picLocks noChangeAspect="1" noChangeArrowheads="1"/>
          </p:cNvPicPr>
          <p:nvPr/>
        </p:nvPicPr>
        <p:blipFill>
          <a:blip r:embed="rId2"/>
          <a:srcRect l="32688" b="32436"/>
          <a:stretch>
            <a:fillRect/>
          </a:stretch>
        </p:blipFill>
        <p:spPr bwMode="auto">
          <a:xfrm>
            <a:off x="4714876" y="285728"/>
            <a:ext cx="4071942" cy="3071834"/>
          </a:xfrm>
          <a:prstGeom prst="rect">
            <a:avLst/>
          </a:prstGeom>
          <a:noFill/>
        </p:spPr>
      </p:pic>
      <p:pic>
        <p:nvPicPr>
          <p:cNvPr id="12" name="Picture 12" descr="https://static.my-shop.ru/product/f4/154/1531388.jpg"/>
          <p:cNvPicPr>
            <a:picLocks noChangeAspect="1" noChangeArrowheads="1"/>
          </p:cNvPicPr>
          <p:nvPr/>
        </p:nvPicPr>
        <p:blipFill>
          <a:blip r:embed="rId3"/>
          <a:srcRect l="5718" t="14295" r="5654" b="17090"/>
          <a:stretch>
            <a:fillRect/>
          </a:stretch>
        </p:blipFill>
        <p:spPr bwMode="auto">
          <a:xfrm>
            <a:off x="357158" y="357165"/>
            <a:ext cx="4214842" cy="3097183"/>
          </a:xfrm>
          <a:prstGeom prst="rect">
            <a:avLst/>
          </a:prstGeom>
          <a:noFill/>
        </p:spPr>
      </p:pic>
      <p:pic>
        <p:nvPicPr>
          <p:cNvPr id="18434" name="Picture 2" descr="https://image.shutterstock.com/image-vector/illustration-cartoon-green-hill-grass-260nw-456904960.jpg"/>
          <p:cNvPicPr>
            <a:picLocks noChangeAspect="1" noChangeArrowheads="1"/>
          </p:cNvPicPr>
          <p:nvPr/>
        </p:nvPicPr>
        <p:blipFill>
          <a:blip r:embed="rId4"/>
          <a:srcRect b="6249"/>
          <a:stretch>
            <a:fillRect/>
          </a:stretch>
        </p:blipFill>
        <p:spPr bwMode="auto">
          <a:xfrm>
            <a:off x="357158" y="3500438"/>
            <a:ext cx="4214842" cy="3071834"/>
          </a:xfrm>
          <a:prstGeom prst="rect">
            <a:avLst/>
          </a:prstGeom>
          <a:noFill/>
        </p:spPr>
      </p:pic>
      <p:pic>
        <p:nvPicPr>
          <p:cNvPr id="9" name="Picture 4" descr="https://zakazposterov.ru/fotooboi/z/fotooboi-505-128-peyzaj-zakazposterov-ru_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4179366" cy="3071834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42852"/>
          <a:ext cx="8501122" cy="657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3286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286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7420" name="Picture 12" descr="https://content.foto.my.mail.ru/mail/pasha.mamyrskii/_blogs/i-207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1214422"/>
            <a:ext cx="3286148" cy="315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4" name="Picture 16" descr="https://www.gifki.org/data/media/213/mysh-animatsionnaya-kartinka-026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4500570"/>
            <a:ext cx="2071700" cy="2071702"/>
          </a:xfrm>
          <a:prstGeom prst="rect">
            <a:avLst/>
          </a:prstGeom>
          <a:noFill/>
        </p:spPr>
      </p:pic>
      <p:pic>
        <p:nvPicPr>
          <p:cNvPr id="17428" name="Picture 20" descr="https://i.postimg.cc/yYLHMGHx/goat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3143224"/>
            <a:ext cx="3714776" cy="3714776"/>
          </a:xfrm>
          <a:prstGeom prst="rect">
            <a:avLst/>
          </a:prstGeom>
          <a:noFill/>
        </p:spPr>
      </p:pic>
      <p:pic>
        <p:nvPicPr>
          <p:cNvPr id="4098" name="Picture 2" descr="https://images.squarespace-cdn.com/content/50ed8cb9e4b0a16d22fc2a9a/1435009397080-XJBCSZBCMJNII3PUCBRH/dog_240_anim_gif.gif?content-type=image%2Fgif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57166"/>
            <a:ext cx="4319675" cy="4314812"/>
          </a:xfrm>
          <a:prstGeom prst="rect">
            <a:avLst/>
          </a:prstGeom>
          <a:noFill/>
        </p:spPr>
      </p:pic>
      <p:pic>
        <p:nvPicPr>
          <p:cNvPr id="4100" name="Picture 4" descr="https://acegif.com/wp-content/gifs/dancing-cat-56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32" y="1000108"/>
            <a:ext cx="258367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2571884_5-p-fon-zelenaya-polyank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031" cy="6858000"/>
          </a:xfrm>
          <a:prstGeom prst="rect">
            <a:avLst/>
          </a:prstGeom>
          <a:noFill/>
        </p:spPr>
      </p:pic>
      <p:pic>
        <p:nvPicPr>
          <p:cNvPr id="2054" name="Picture 6" descr="https://img1.picmix.com/output/stamp/normal/6/5/7/5/1455756_4d9f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4392" y="1142984"/>
            <a:ext cx="3073854" cy="3586163"/>
          </a:xfrm>
          <a:prstGeom prst="rect">
            <a:avLst/>
          </a:prstGeom>
          <a:noFill/>
        </p:spPr>
      </p:pic>
      <p:pic>
        <p:nvPicPr>
          <p:cNvPr id="2058" name="Picture 10" descr="https://thumbs.gfycat.com/PointedCarefulAtlanticsharpnosepuffer-size_restricte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916772"/>
            <a:ext cx="4857784" cy="5226979"/>
          </a:xfrm>
          <a:prstGeom prst="rect">
            <a:avLst/>
          </a:prstGeom>
          <a:noFill/>
        </p:spPr>
      </p:pic>
      <p:pic>
        <p:nvPicPr>
          <p:cNvPr id="5" name="Picture 4" descr="https://www.dhresource.com/user_2391407667_00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07167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st2.depositphotos.com/4066295/9293/v/950/depositphotos_92931766-stock-illustration-sea-landscape-with-palm-tre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438"/>
            <a:ext cx="4143404" cy="3143272"/>
          </a:xfrm>
          <a:prstGeom prst="rect">
            <a:avLst/>
          </a:prstGeom>
          <a:noFill/>
        </p:spPr>
      </p:pic>
      <p:pic>
        <p:nvPicPr>
          <p:cNvPr id="20484" name="Picture 4" descr="https://i.pinimg.com/originals/c8/bb/42/c8bb42fad0a98a0291843c9878a5d5ee.jpg"/>
          <p:cNvPicPr>
            <a:picLocks noChangeAspect="1" noChangeArrowheads="1"/>
          </p:cNvPicPr>
          <p:nvPr/>
        </p:nvPicPr>
        <p:blipFill>
          <a:blip r:embed="rId3"/>
          <a:srcRect t="27138" r="22286"/>
          <a:stretch>
            <a:fillRect/>
          </a:stretch>
        </p:blipFill>
        <p:spPr bwMode="auto">
          <a:xfrm>
            <a:off x="357158" y="3500438"/>
            <a:ext cx="4286280" cy="3357562"/>
          </a:xfrm>
          <a:prstGeom prst="rect">
            <a:avLst/>
          </a:prstGeom>
          <a:noFill/>
        </p:spPr>
      </p:pic>
      <p:pic>
        <p:nvPicPr>
          <p:cNvPr id="21" name="Picture 20" descr="https://zakazposterov.ru/fotooboi/z/fotooboi-505-128-peyzaj-zakazposterov-ru_z.jpg"/>
          <p:cNvPicPr>
            <a:picLocks noChangeAspect="1" noChangeArrowheads="1"/>
          </p:cNvPicPr>
          <p:nvPr/>
        </p:nvPicPr>
        <p:blipFill>
          <a:blip r:embed="rId4"/>
          <a:srcRect l="25451" t="28331"/>
          <a:stretch>
            <a:fillRect/>
          </a:stretch>
        </p:blipFill>
        <p:spPr bwMode="auto">
          <a:xfrm>
            <a:off x="357157" y="285728"/>
            <a:ext cx="4246205" cy="3143272"/>
          </a:xfrm>
          <a:prstGeom prst="rect">
            <a:avLst/>
          </a:prstGeom>
          <a:noFill/>
        </p:spPr>
      </p:pic>
      <p:pic>
        <p:nvPicPr>
          <p:cNvPr id="5122" name="Picture 2" descr="https://walldeco.ua/img/gallery/2/thumbs/thumb_l_86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166"/>
            <a:ext cx="4143404" cy="3071834"/>
          </a:xfrm>
          <a:prstGeom prst="rect">
            <a:avLst/>
          </a:prstGeom>
          <a:noFill/>
        </p:spPr>
      </p:pic>
      <p:pic>
        <p:nvPicPr>
          <p:cNvPr id="1028" name="Picture 4" descr="https://img-fotki.yandex.ru/get/5640/181450557.62/0_a3d62_3f99641b_orig.jp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500042"/>
            <a:ext cx="2633001" cy="3071834"/>
          </a:xfrm>
          <a:prstGeom prst="rect">
            <a:avLst/>
          </a:prstGeom>
          <a:noFill/>
        </p:spPr>
      </p:pic>
      <p:sp>
        <p:nvSpPr>
          <p:cNvPr id="1040" name="AutoShape 16" descr="https://animo2.ucoz.ru/_ph/14/2/4665886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4" descr="https://www.dhresource.com/user_2391407667_00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714488"/>
            <a:ext cx="1714512" cy="1714512"/>
          </a:xfrm>
          <a:prstGeom prst="rect">
            <a:avLst/>
          </a:prstGeom>
          <a:noFill/>
        </p:spPr>
      </p:pic>
      <p:pic>
        <p:nvPicPr>
          <p:cNvPr id="18" name="Picture 6" descr="https://thumbs.gfycat.com/EasygoingPastBedlingtonterrier-size_restricted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4286256"/>
            <a:ext cx="2381250" cy="2381250"/>
          </a:xfrm>
          <a:prstGeom prst="rect">
            <a:avLst/>
          </a:prstGeom>
          <a:noFill/>
        </p:spPr>
      </p:pic>
      <p:pic>
        <p:nvPicPr>
          <p:cNvPr id="3074" name="Picture 2" descr="https://img.cdn.schooljotter2.com/sampled/13878305/900/0/nocrop/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3571876"/>
            <a:ext cx="2798753" cy="2798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2571884_5-p-fon-zelenaya-polyank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031" cy="6858000"/>
          </a:xfrm>
          <a:prstGeom prst="rect">
            <a:avLst/>
          </a:prstGeom>
          <a:noFill/>
        </p:spPr>
      </p:pic>
      <p:pic>
        <p:nvPicPr>
          <p:cNvPr id="2054" name="Picture 6" descr="https://img1.picmix.com/output/stamp/normal/6/5/7/5/1455756_4d9f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4392" y="1142984"/>
            <a:ext cx="3073854" cy="3586163"/>
          </a:xfrm>
          <a:prstGeom prst="rect">
            <a:avLst/>
          </a:prstGeom>
          <a:noFill/>
        </p:spPr>
      </p:pic>
      <p:pic>
        <p:nvPicPr>
          <p:cNvPr id="2058" name="Picture 10" descr="https://thumbs.gfycat.com/PointedCarefulAtlanticsharpnosepuffer-size_restricte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916772"/>
            <a:ext cx="4857784" cy="5226979"/>
          </a:xfrm>
          <a:prstGeom prst="rect">
            <a:avLst/>
          </a:prstGeom>
          <a:noFill/>
        </p:spPr>
      </p:pic>
      <p:pic>
        <p:nvPicPr>
          <p:cNvPr id="5" name="Picture 4" descr="https://www.dhresource.com/user_2391407667_00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07167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1500174"/>
            <a:ext cx="835459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3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  <a:endParaRPr lang="ru-RU" sz="13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</Words>
  <PresentationFormat>Экран (4:3)</PresentationFormat>
  <Paragraphs>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Acer-PC</dc:creator>
  <cp:lastModifiedBy>Windows User</cp:lastModifiedBy>
  <cp:revision>11</cp:revision>
  <dcterms:created xsi:type="dcterms:W3CDTF">2021-12-07T11:58:43Z</dcterms:created>
  <dcterms:modified xsi:type="dcterms:W3CDTF">2026-06-10T12:25:15Z</dcterms:modified>
</cp:coreProperties>
</file>